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56" r:id="rId4"/>
    <p:sldId id="257" r:id="rId5"/>
    <p:sldId id="258" r:id="rId6"/>
    <p:sldId id="264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965B-DA05-4C0B-B298-6A3E34DEC5FB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AD067-A96D-4BA5-BE5A-D2C3C04F8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05C37-567D-467C-89A1-2FFBC193CB0F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A3788-FC5E-4ABD-9E46-F6AD20FD4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0AAF8-27EC-4CF6-BF1B-2FC938B45254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E1D2-C73F-4EC3-9CD8-C37776C29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55114-8580-454D-B7BF-6F6C04E09866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3D13-E1C0-4B8B-B93B-9C31C9D0D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15FF9-3A16-4221-8D18-30A30BE6C739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918D4-E637-4CC2-87A2-8DD6D51A7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22D6A-CE7C-43C6-9663-791774916288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4E1B-3153-414C-8624-A17A8FCE6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09174-412E-4906-81BD-F78BA3601472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4804E-63AE-47D4-B6AF-F97DECDF5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D7BD8-6064-44D3-A2BA-5176C505DDEE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6786C-34F4-492A-BF1F-D16DE8117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D1230-13B5-4224-BEFB-6335F28B1200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C5F2-F13E-4560-BEDF-7F95B4577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469D-0F4F-4F29-A87F-ECAD2DA9D4CB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4E61-9E9C-461D-90E1-04B39E518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8E2-DD71-4F4B-8970-9637E2C0A662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15F71-20C6-430B-814D-2548A3AE7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16AF63-B1BD-4DFF-800E-465DCDD399E1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B3D1B2-5738-42C3-8ABB-E07678CDA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pPr eaLnBrk="1" hangingPunct="1"/>
            <a:r>
              <a:rPr lang="ru-RU" smtClean="0"/>
              <a:t>Ветряная оспа – острое инфекционное заболевание вирусной природы. Ветряная оспа относится к группе антропонозов, т.е. ей болеет только человек и заразиться ветрянкой от животных и птиц невозможно по определению.</a:t>
            </a:r>
          </a:p>
        </p:txBody>
      </p:sp>
      <p:pic>
        <p:nvPicPr>
          <p:cNvPr id="13314" name="Picture 2" descr="C:\Users\Роман\Desktop\1743-422X-9-22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2350" y="2678113"/>
            <a:ext cx="5081588" cy="403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C:\Users\Роман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928938"/>
            <a:ext cx="31750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14313"/>
            <a:ext cx="8229600" cy="392906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dirty="0" smtClean="0"/>
              <a:t>При рудиментарной форме, которая наблюдается в основном у детей первых месяцев жизни, отмечаются единичные высыпания – мелкие папулы с едва начинающимся пузырьком. Общее состояние ребенка не страдает. Температура нормальная или субфебрильная.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dirty="0" smtClean="0"/>
              <a:t>Формы с </a:t>
            </a:r>
            <a:r>
              <a:rPr lang="ru-RU" sz="7200" dirty="0" err="1" smtClean="0"/>
              <a:t>аггравированными</a:t>
            </a:r>
            <a:r>
              <a:rPr lang="ru-RU" sz="7200" dirty="0" smtClean="0"/>
              <a:t> симптомами встречаются редко, протекают крайне тяжело и часто заканчиваются летально. Они возникают главным образом у ослабленных детей с измененным иммунитетом (например, у детей, больных лейкозом, длительно леченных </a:t>
            </a:r>
            <a:r>
              <a:rPr lang="ru-RU" sz="7200" dirty="0" err="1" smtClean="0"/>
              <a:t>стероидными</a:t>
            </a:r>
            <a:r>
              <a:rPr lang="ru-RU" sz="7200" dirty="0" smtClean="0"/>
              <a:t> гормонами и </a:t>
            </a:r>
            <a:r>
              <a:rPr lang="ru-RU" sz="7200" dirty="0" err="1" smtClean="0"/>
              <a:t>цитостатиками</a:t>
            </a:r>
            <a:r>
              <a:rPr lang="ru-RU" sz="7200" dirty="0" smtClean="0"/>
              <a:t>). </a:t>
            </a:r>
            <a:r>
              <a:rPr lang="ru-RU" sz="7200" dirty="0" err="1" smtClean="0"/>
              <a:t>Генерализованная</a:t>
            </a:r>
            <a:r>
              <a:rPr lang="ru-RU" sz="7200" dirty="0" smtClean="0"/>
              <a:t> (диссеминированная или висцеральная) форма сопровождается лихорадкой, тяжелой интоксикацией, обильным высыпанием пузырьков на коже, слизистых оболочках и внутренних органах. При геморрагической форме содержимое пузырьков имеет геморрагический характер, появляются кровоизлияния в кожу, слизистые оболочки, носовые кровотечения, кровавая рвота, кровохарканье, гематурия, кровоизлияния во внутренние органы. Гангренозная форма характеризуется появлением на коже наряду с обычными высыпаниями участков некроза или сухой гангрены, покрытых струпьями, после отпадания которых обнаруживаются глубокие язвы с грязным дном и подрытыми краями.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2530" name="Picture 3" descr="C:\Users\Роман\Desktop\varipmh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250"/>
            <a:ext cx="386556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5" descr="C:\Users\Роман\Desktop\imag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4214813"/>
            <a:ext cx="3929062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2" y="0"/>
            <a:ext cx="8462143" cy="49291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Осложнения</a:t>
            </a:r>
            <a:r>
              <a:rPr lang="ru-RU" dirty="0" smtClean="0"/>
              <a:t> обычно возникают в связи с присоединением вторичной инфекции (рожа, пиодермия, абсцесс, флегмона, сепсис и др.). Иногда на 5–7-й день от начала болезни развивается </a:t>
            </a:r>
            <a:r>
              <a:rPr lang="ru-RU" dirty="0" err="1" smtClean="0"/>
              <a:t>менингоэнцефалит</a:t>
            </a:r>
            <a:r>
              <a:rPr lang="ru-RU" dirty="0" smtClean="0"/>
              <a:t> вирусно-аллергического происхождения. Описаны также отдельные случаи нефрита, очагового миокардита.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Диагноз в типичных случаях не вызывает затруднений. Дифференциальный диагноз с натуральной оспой, имевший большое значение в прежние годы, ныне утратил свою актуальность. Часто возникает необходимость дифференцировать ветряную оспу со </a:t>
            </a:r>
            <a:r>
              <a:rPr lang="ru-RU" dirty="0" err="1" smtClean="0"/>
              <a:t>строфулюсом</a:t>
            </a:r>
            <a:r>
              <a:rPr lang="ru-RU" dirty="0" smtClean="0"/>
              <a:t> и </a:t>
            </a:r>
            <a:r>
              <a:rPr lang="ru-RU" dirty="0" err="1" smtClean="0"/>
              <a:t>стрептодермией</a:t>
            </a:r>
            <a:r>
              <a:rPr lang="ru-RU" dirty="0" smtClean="0"/>
              <a:t>. При </a:t>
            </a:r>
            <a:r>
              <a:rPr lang="ru-RU" dirty="0" err="1" smtClean="0"/>
              <a:t>строфулюсе</a:t>
            </a:r>
            <a:r>
              <a:rPr lang="ru-RU" dirty="0" smtClean="0"/>
              <a:t> высыпания в виде красных, сильно зудящих папул появляются главным образом на конечностях, в поясничной области, на ягодицах, температура при этом нормальная. При </a:t>
            </a:r>
            <a:r>
              <a:rPr lang="ru-RU" dirty="0" err="1" smtClean="0"/>
              <a:t>импетигинозной</a:t>
            </a:r>
            <a:r>
              <a:rPr lang="ru-RU" dirty="0" smtClean="0"/>
              <a:t> </a:t>
            </a:r>
            <a:r>
              <a:rPr lang="ru-RU" dirty="0" err="1" smtClean="0"/>
              <a:t>стрептодермии</a:t>
            </a:r>
            <a:r>
              <a:rPr lang="ru-RU" dirty="0" smtClean="0"/>
              <a:t> содержимое пузырьков серозно-гнойное, корочки имеют соломенно-желтый цвет, общее состояние ребенка не страдает, температура нормальная.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Лечение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Больных лечат обычно дома; госпитализируют только детей с тяжелыми или осложненными формами. Необходим тщательный гигиенический уход, направленный на предупреждение вторичной инфекции (ежедневные ванны со слабым раствором перманганата калия, проглаживание нательного белья). Элементы сыпи смазывают 1–2% водным раствором перманганата калия или 1–2% водным или спиртовым раствором бриллиантового зеленого. Обязательно полоскание рта после еды. При появлении гнойных осложнений показаны антибиотики.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Прогноз обычно благоприятный. Смертельные исходы наблюдаются только при тяжелых атипичных формах и осложненном течении.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Профилактика</a:t>
            </a:r>
            <a:r>
              <a:rPr lang="ru-RU" smtClean="0"/>
              <a:t>.</a:t>
            </a:r>
          </a:p>
        </p:txBody>
      </p:sp>
      <p:sp>
        <p:nvSpPr>
          <p:cNvPr id="27651" name="Прямоугольник 9"/>
          <p:cNvSpPr>
            <a:spLocks noChangeArrowheads="1"/>
          </p:cNvSpPr>
          <p:nvPr/>
        </p:nvSpPr>
        <p:spPr bwMode="auto">
          <a:xfrm>
            <a:off x="571500" y="1500188"/>
            <a:ext cx="80329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 Больных ветряной оспой изолируют. При не осложненном течении болезни ребенок может быть направлен в коллектив не ранее чем через 5 дней после появления последнего элемента сыпи. Детей ясельного возраста (до 3 лет), бывших в контакте с больным ветряной оспой и не болевших ранее, изолируют из коллектива с 11-го до 21-го дня с момента контакта.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Распространенность заболевания чрезвычайно велика. Наиболее часто болеют дети в возрасте до 7 лет. В группе риска и любой ребенок, посещающий школу, а также прочие места сбора больших детских коллективов. Взрослые, а также новорожденные болеют сравнительно редко. Возможность заразиться выше у людей, ухаживающих за больным ребенком. </a:t>
            </a:r>
            <a:r>
              <a:rPr lang="ru-RU" b="1" dirty="0" smtClean="0"/>
              <a:t>Пик эпидемической активности приходится на осень, весну.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357188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ветряная оспа преследует людей разного возраста, но чаще всего этой болезни поддаются дети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Симптомы ветряной оспы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/>
              <a:t>При ветряной оспе характерны такие признаки заболевания: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 </a:t>
            </a:r>
          </a:p>
          <a:p>
            <a:pPr eaLnBrk="1" hangingPunct="1"/>
            <a:r>
              <a:rPr lang="ru-RU" smtClean="0"/>
              <a:t>Папуло-везикулезная сыпь;</a:t>
            </a:r>
          </a:p>
          <a:p>
            <a:pPr eaLnBrk="1" hangingPunct="1"/>
            <a:r>
              <a:rPr lang="ru-RU" smtClean="0"/>
              <a:t>лихорадочное состояние.         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Ветряная оспа у взрослых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000" smtClean="0"/>
              <a:t>Первые признаки </a:t>
            </a:r>
            <a:r>
              <a:rPr lang="ru-RU" sz="3000" smtClean="0">
                <a:latin typeface="Arial" charset="0"/>
              </a:rPr>
              <a:t>ветряной оспы</a:t>
            </a:r>
            <a:r>
              <a:rPr lang="ru-RU" sz="3000" smtClean="0"/>
              <a:t> - небольшие кожные высыпания (розовые пятнышки) и зуд.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3000" smtClean="0"/>
          </a:p>
          <a:p>
            <a:pPr eaLnBrk="1" hangingPunct="1">
              <a:lnSpc>
                <a:spcPct val="90000"/>
              </a:lnSpc>
            </a:pPr>
            <a:r>
              <a:rPr lang="ru-RU" sz="3000" smtClean="0"/>
              <a:t>За очень короткий промежуток времени (несколько часов) общее число высыпаний резко возрастает. Пятнышки приобретают более выпуклую форму и на их месте появляются папулы , наполненные жидкостью. Эти папулы, ни в коем случае нельзя выдавливать или расчесывать.</a:t>
            </a:r>
          </a:p>
          <a:p>
            <a:pPr eaLnBrk="1" hangingPunct="1">
              <a:lnSpc>
                <a:spcPct val="90000"/>
              </a:lnSpc>
            </a:pPr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52596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 взрослых ветряная оспа может протекать очень тяжело, с так называемой первичной ветряной пневмонией, энцефалитом. Особенно опасна для беременных, так как, перенесенная в первые месяцы беременности, она может привести к тяжелой антенатальной патологии или к гибели плода, а в конце беременности может вызвать преждевременные роды или развитие у ребенка врожденной ветряной оспы. Прогноз в этих случаях весьма серьезен, так как болезнь протекает </a:t>
            </a:r>
            <a:r>
              <a:rPr lang="ru-RU" dirty="0" err="1" smtClean="0"/>
              <a:t>атипично</a:t>
            </a:r>
            <a:r>
              <a:rPr lang="ru-RU" dirty="0" smtClean="0"/>
              <a:t> и дети погибают от диссеминации ветряной оспы. У детей первых 2 месяцев жизни ветряная оспа встречается редко, чаще в легкой или рудиментарной форме. В целом же у детей в возрасте от 2 месяцев до 1 года болезнь часто протекает тяжело, с различными осложнениями (отит, пневмония, пиодермия и др.).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Признаки ветряной оспы у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90061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У детей признаки ветрянки выглядят несколько по иному.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Первое время (три-четыре дня) заболевание у детей проходит в сопровождении очень сильных высыпаний на коже и на слизистых поверхностях гениталий, в глазах и во рту.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Сыпь очень сильно чешется, вызывает сильный зуд, но расчесывать ее нельзя, так как при этом возможно занесение инфекции в образовавшуюся ранку, а впоследствии и появление незаживающих рубцов. </a:t>
            </a: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 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Различают типичные</a:t>
            </a:r>
            <a:r>
              <a:rPr lang="ru-RU" dirty="0" smtClean="0"/>
              <a:t> (легкая, среднетяжелая и тяжелая) </a:t>
            </a:r>
            <a:r>
              <a:rPr lang="ru-RU" b="1" dirty="0" smtClean="0"/>
              <a:t>и </a:t>
            </a:r>
            <a:r>
              <a:rPr lang="ru-RU" b="1" dirty="0" err="1" smtClean="0"/>
              <a:t>атипичные</a:t>
            </a:r>
            <a:r>
              <a:rPr lang="ru-RU" b="1" dirty="0" smtClean="0"/>
              <a:t> формы ветряной оспы</a:t>
            </a:r>
            <a:r>
              <a:rPr lang="ru-RU" dirty="0" smtClean="0"/>
              <a:t>. При легкой форме общее состояние больного удовлетворительное. Температура иногда бывает нормальной, но чаще субфебрильной, редко превышает 38°. Высыпания на коже не обильные, на слизистых оболочках – в виде единичных элементов. Длительность высыпания 2–4 дня. Для среднетяжелой формы характерны небольшая интоксикация, повышенная температура, довольно обильные высыпания и зуд. Длительность высыпания 4–5 дней. По мере </a:t>
            </a:r>
            <a:r>
              <a:rPr lang="ru-RU" dirty="0" err="1" smtClean="0"/>
              <a:t>подсыхания</a:t>
            </a:r>
            <a:r>
              <a:rPr lang="ru-RU" dirty="0" smtClean="0"/>
              <a:t> везикул нормализуется температура и улучшается самочувствие ребенка. Тяжелая форма характеризуется обильной сыпью на коже и слизистых оболочках рта, глаз, половых органов. Температура высокая, наблюдаются рвота, отсутствие аппетита, плохой сон, беспокойство ребенка в связи с сильным зудом. Длительность высыпания 7–9 дней.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>
          <a:xfrm>
            <a:off x="357188" y="0"/>
            <a:ext cx="8229600" cy="4525963"/>
          </a:xfrm>
        </p:spPr>
        <p:txBody>
          <a:bodyPr/>
          <a:lstStyle/>
          <a:p>
            <a:pPr eaLnBrk="1" hangingPunct="1"/>
            <a:r>
              <a:rPr lang="ru-RU" smtClean="0"/>
              <a:t>К атипичным относятся рудиментарные формы и формы с так называемыми аггравированными симптомами (генерализованная, геморрагическая, гангренозная).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675</Words>
  <Application>Microsoft Office PowerPoint</Application>
  <PresentationFormat>Экран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ветряная оспа преследует людей разного возраста, но чаще всего этой болезни поддаются дети.</vt:lpstr>
      <vt:lpstr>Симптомы ветряной оспы</vt:lpstr>
      <vt:lpstr>Ветряная оспа у взрослых</vt:lpstr>
      <vt:lpstr>Презентация PowerPoint</vt:lpstr>
      <vt:lpstr>Признаки ветряной оспы у детей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Лечение</vt:lpstr>
      <vt:lpstr>Презентация PowerPoint</vt:lpstr>
      <vt:lpstr>Профилактика.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ветряная оспа преследует людей разного возраста, но чаще всего этой болезни поддаются дети.</dc:title>
  <dc:creator>Роман Холод</dc:creator>
  <cp:lastModifiedBy>pk</cp:lastModifiedBy>
  <cp:revision>11</cp:revision>
  <dcterms:created xsi:type="dcterms:W3CDTF">2015-04-10T00:54:06Z</dcterms:created>
  <dcterms:modified xsi:type="dcterms:W3CDTF">2017-10-30T09:59:52Z</dcterms:modified>
</cp:coreProperties>
</file>