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69" r:id="rId5"/>
    <p:sldId id="270" r:id="rId6"/>
    <p:sldId id="276" r:id="rId7"/>
    <p:sldId id="271" r:id="rId8"/>
    <p:sldId id="277" r:id="rId9"/>
    <p:sldId id="272" r:id="rId10"/>
    <p:sldId id="278" r:id="rId11"/>
    <p:sldId id="273" r:id="rId12"/>
    <p:sldId id="279" r:id="rId13"/>
    <p:sldId id="274" r:id="rId14"/>
    <p:sldId id="280" r:id="rId15"/>
    <p:sldId id="275" r:id="rId16"/>
    <p:sldId id="281" r:id="rId17"/>
    <p:sldId id="259" r:id="rId18"/>
    <p:sldId id="260" r:id="rId19"/>
    <p:sldId id="261" r:id="rId20"/>
    <p:sldId id="263" r:id="rId21"/>
    <p:sldId id="265" r:id="rId22"/>
    <p:sldId id="266" r:id="rId23"/>
    <p:sldId id="267" r:id="rId24"/>
    <p:sldId id="268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19550"/>
            <a:ext cx="8839200" cy="55245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381000"/>
          </a:xfrm>
        </p:spPr>
        <p:txBody>
          <a:bodyPr/>
          <a:lstStyle>
            <a:lvl1pPr marL="0" indent="0" algn="r"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7E6C9E5A-F40F-4253-A93E-87207E4F0367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89ACA34C-EF87-4F3F-8C5D-A9C5DCCC8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8839200" cy="4572024"/>
          </a:xfrm>
        </p:spPr>
        <p:txBody>
          <a:bodyPr/>
          <a:lstStyle/>
          <a:p>
            <a:pPr algn="l"/>
            <a:r>
              <a:rPr lang="ru-RU" sz="6000" dirty="0" smtClean="0"/>
              <a:t>Симптомы ангины в практике врача инфекциониста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500042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ГОУ ВПО Тюменская Медицинская Академия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angin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Флегмонозная ангина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Флегмонозная ангина встречается относительно редко. Ее развитие связано с гнойным расплавлением участка миндалины. Поражение как правило одностороннее. Миндалина увеличена, </a:t>
            </a:r>
            <a:r>
              <a:rPr lang="ru-RU" dirty="0" err="1" smtClean="0"/>
              <a:t>гиперемирована</a:t>
            </a:r>
            <a:r>
              <a:rPr lang="ru-RU" dirty="0" smtClean="0"/>
              <a:t>, поверхность ее напряжена, при пальпации болезненна.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4952984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Герпетическая</a:t>
            </a:r>
            <a:r>
              <a:rPr lang="ru-RU" dirty="0" smtClean="0"/>
              <a:t> ангина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57232"/>
            <a:ext cx="8915400" cy="5695968"/>
          </a:xfrm>
        </p:spPr>
        <p:txBody>
          <a:bodyPr/>
          <a:lstStyle/>
          <a:p>
            <a:r>
              <a:rPr lang="ru-RU" dirty="0" err="1" smtClean="0"/>
              <a:t>Герпетическая</a:t>
            </a:r>
            <a:r>
              <a:rPr lang="ru-RU" dirty="0" smtClean="0"/>
              <a:t> ангина чаще развивается в детском возрасте. Ее возбудителем является вирус </a:t>
            </a:r>
            <a:r>
              <a:rPr lang="ru-RU" dirty="0" err="1" smtClean="0"/>
              <a:t>Коксаки</a:t>
            </a:r>
            <a:r>
              <a:rPr lang="ru-RU" dirty="0" smtClean="0"/>
              <a:t> А. Заболевание отличается высокой </a:t>
            </a:r>
            <a:r>
              <a:rPr lang="ru-RU" dirty="0" err="1" smtClean="0"/>
              <a:t>контагиозностью</a:t>
            </a:r>
            <a:r>
              <a:rPr lang="ru-RU" dirty="0" smtClean="0"/>
              <a:t>, передается воздушно-капельным и редко фекально-оральным путем. </a:t>
            </a:r>
            <a:r>
              <a:rPr lang="ru-RU" dirty="0" err="1" smtClean="0"/>
              <a:t>Герпетическая</a:t>
            </a:r>
            <a:r>
              <a:rPr lang="ru-RU" dirty="0" smtClean="0"/>
              <a:t> ангина дебютирует остро, появляется лихорадка, температура повышается до 38-40 °C, возникают боли в горле при глотании, головная боль, мышечные боли в области живота; могут быть рвота и понос. В области мягкого неба, язычка, на небных дужках, на миндалинах и задней стенки глотки видны небольшие красноватые пузырьки. Через 3-4 дня пузырьки лопаются или рассасываются, слизистая оболочка приобретает нормальный вид.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1\Desktop\82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pPr algn="ctr"/>
            <a:r>
              <a:rPr lang="ru-RU" dirty="0" smtClean="0"/>
              <a:t>Гнойно-некротическая ангина Симановского- </a:t>
            </a:r>
            <a:r>
              <a:rPr lang="ru-RU" dirty="0" err="1" smtClean="0"/>
              <a:t>Венсана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85860"/>
            <a:ext cx="8915400" cy="5267340"/>
          </a:xfrm>
        </p:spPr>
        <p:txBody>
          <a:bodyPr/>
          <a:lstStyle/>
          <a:p>
            <a:r>
              <a:rPr lang="ru-RU" sz="2200" dirty="0" smtClean="0"/>
              <a:t>Язвенно-некротическая ангина </a:t>
            </a:r>
            <a:r>
              <a:rPr lang="ru-RU" sz="2200" dirty="0" err="1" smtClean="0"/>
              <a:t>Симановского-Венсана</a:t>
            </a:r>
            <a:r>
              <a:rPr lang="ru-RU" sz="2200" dirty="0" smtClean="0"/>
              <a:t>. Причиной этой ангины считают симбиоз веретенообразной палочки и спирохеты полости рта, которые часто обитают в полости рта у здоровых людей. Морфологические изменения характеризуются некрозом </a:t>
            </a:r>
            <a:r>
              <a:rPr lang="ru-RU" sz="2200" dirty="0" err="1" smtClean="0"/>
              <a:t>зевной</a:t>
            </a:r>
            <a:r>
              <a:rPr lang="ru-RU" sz="2200" dirty="0" smtClean="0"/>
              <a:t> поверхности одной миндалины с образованием язвы. Больной предъявляет жалобы на ощущение неловкости и инородного тела при глотании, гнилостный запах изо рта, повышение слюноотделения. Температура тела, как правило, не повышена. В крови умеренный лейкоцитоз. Регионарные лимфатические узлы увеличены на стороне поражения. Продолжительность заболевания от 1 до 3 недель, иногда продолжается несколько месяцев.</a:t>
            </a:r>
            <a:endParaRPr lang="ru-RU" sz="22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28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pic>
        <p:nvPicPr>
          <p:cNvPr id="12291" name="Picture 3" descr="C:\Users\1\Desktop\angina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Скарлатина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100" dirty="0" smtClean="0"/>
              <a:t>Скрытый период скарлатины продолжается от 3 до 7 суток. Заболевание начинается остро с резкого нарушения самочувствия ребенка: он становится вялым, сонливым, жалуется на выраженную головную боль и озноб. Температура тела быстро достигает высоких цифр (38—40 °С в зависимости от степени тяжести болезни). Нередко в начальном периоде заболевания отмечаются тошнота и рвота.</a:t>
            </a:r>
          </a:p>
          <a:p>
            <a:endParaRPr lang="ru-RU" sz="1100" dirty="0" smtClean="0"/>
          </a:p>
          <a:p>
            <a:r>
              <a:rPr lang="ru-RU" sz="1100" dirty="0" smtClean="0"/>
              <a:t>    Спустя несколько часов на коже ребенка возникает специфическая сыпь в виде мелких </a:t>
            </a:r>
            <a:r>
              <a:rPr lang="ru-RU" sz="1100" dirty="0" err="1" smtClean="0"/>
              <a:t>ярко-розовых</a:t>
            </a:r>
            <a:r>
              <a:rPr lang="ru-RU" sz="1100" dirty="0" smtClean="0"/>
              <a:t> точек на покрасневшей коже. Сыпь более выражена на лице, боковых поверхностях туловища и в местах естественных кожных складок (паховых, подмышечных, ягодичных). Характерным признаком скарлатины является резкий контраст между ярко-красными «пылающими» щеками и бледным носогубным треугольником, на коже которого элементы сыпи отсутствуют. Внешний вид ребенка также привлекает внимание: помимо цветового контраста, лицо его одутловатое, глаза лихорадочно блестят.</a:t>
            </a:r>
          </a:p>
          <a:p>
            <a:endParaRPr lang="ru-RU" sz="1100" dirty="0" smtClean="0"/>
          </a:p>
          <a:p>
            <a:r>
              <a:rPr lang="ru-RU" sz="1100" dirty="0" smtClean="0"/>
              <a:t>    Ребенок жалуется на боли в горле при глотании, поэтому врач при осмотре обычно выявляет поражение, миндалин — ангину. В процесс вовлекаются и окружающие лимфатические узлы, которые становятся плотными, увеличенными, слегка болезненными при прощупывании. Язык в начале заболевания сухой, обложен густым  буроватым налетом, но с 3—4-х суток начинает очищаться, приобретая ярко-красную окраску с гладкими, блестящими сосочками (симптом «малинового» языка). Таким язык сохраняется на протяжении 1—2 недель.</a:t>
            </a:r>
          </a:p>
          <a:p>
            <a:endParaRPr lang="ru-RU" sz="1100" dirty="0" smtClean="0"/>
          </a:p>
          <a:p>
            <a:r>
              <a:rPr lang="ru-RU" sz="1100" dirty="0" smtClean="0"/>
              <a:t>    Сыпь держится на коже в течение 3—7 дней, после чего исчезает, не оставляя после себя пигментации. Спустя 1—2 недели начинается шелушение, сначала на более нежных участках кожи (шея, подмышечные складки и пр.), а затем по всей поверхности тела. Характерно для скарлатины шелушение на ладонях и подошвах, которое начинается от свободного края ногтей и по пальцам распространяется непосредственно на ладони и подошвы, где кожа сходит пластами.</a:t>
            </a:r>
            <a:endParaRPr lang="ru-RU" sz="11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r7_scarletfe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pic>
        <p:nvPicPr>
          <p:cNvPr id="2052" name="Picture 4" descr="C:\Users\1\Desktop\Scarlet_Fever_Tong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Дифтерия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Стёртое начало (трудно определить момент начала заболевания)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Субфебрильная температура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Бледность кожных покровов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Выраженная слабость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Отёк мягких тканей шеи («бычья шея»)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Легкая боль в горле, затруднение глотания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Увеличение нёбных миндалин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Гиперемия и отёк слизистой глотки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Плёнчатый налет (может быть любого цвета, но чаще всего бывает серо-белым), покрывающий нёбные миндалины и иногда распространяющийся на нёбные дужки, мягкое нёбо, боковые стенки глотки, гортань.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Увеличение шейных </a:t>
            </a:r>
            <a:r>
              <a:rPr lang="ru-RU" sz="1600" dirty="0" err="1" smtClean="0"/>
              <a:t>лимфоузлов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Кроме зева, дифтерия может поражать слизистые носа, глаз, половых органов, а также раневые поверхности. </a:t>
            </a:r>
            <a:r>
              <a:rPr lang="ru-RU" sz="1600" dirty="0" err="1" smtClean="0"/>
              <a:t>Токсигенные</a:t>
            </a:r>
            <a:r>
              <a:rPr lang="ru-RU" sz="1600" dirty="0" smtClean="0"/>
              <a:t> </a:t>
            </a:r>
            <a:r>
              <a:rPr lang="ru-RU" sz="1600" dirty="0" err="1" smtClean="0"/>
              <a:t>Corynebacterium</a:t>
            </a:r>
            <a:r>
              <a:rPr lang="ru-RU" sz="1600" dirty="0" smtClean="0"/>
              <a:t> </a:t>
            </a:r>
            <a:r>
              <a:rPr lang="ru-RU" sz="1600" dirty="0" err="1" smtClean="0"/>
              <a:t>diphtheriae</a:t>
            </a:r>
            <a:r>
              <a:rPr lang="ru-RU" sz="1600" dirty="0" smtClean="0"/>
              <a:t> выделяют токсин, который вызывает отек и некроз слизистых, поражает миокард, периферические нервы (особенно часто — языкоглоточный и блуждающий с развитием паралича мягкого нёба), почки.</a:t>
            </a:r>
            <a:endParaRPr lang="ru-RU" sz="1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00174"/>
            <a:ext cx="8643998" cy="4643470"/>
          </a:xfrm>
        </p:spPr>
        <p:txBody>
          <a:bodyPr/>
          <a:lstStyle/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Болезнь начинается остро с озноба, общей слабости, головной боли, ломоты в суставах, болей в горле при глотании. Озноб продолжается 15-30 мин, затем сменяется чувством жара. Температура тела колеблется в пределах 38-39С.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Боль в горле в начале незначительно беспокоит только при глотании, затем постепенно увеличивается, становится постоянной, достигая максимальной выраженности на вторые сутки.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Для ангины характерно увеличение и болезненность уплотненных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углочелюстных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лимфатических узлов. Небные дужки, язычок, миндалины, а иногда и мягкое небо в первые дни ярко-красного цвета. На миндалинах могут быть гнойнички или участки скопления гноя.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14291"/>
            <a:ext cx="7772400" cy="928694"/>
          </a:xfrm>
        </p:spPr>
        <p:txBody>
          <a:bodyPr/>
          <a:lstStyle/>
          <a:p>
            <a:pPr algn="ctr"/>
            <a:r>
              <a:rPr lang="ru-RU" sz="3600" dirty="0" smtClean="0"/>
              <a:t>Симптомы ангины</a:t>
            </a:r>
            <a:endParaRPr lang="ru-RU" sz="3600" dirty="0"/>
          </a:p>
        </p:txBody>
      </p:sp>
      <p:pic>
        <p:nvPicPr>
          <p:cNvPr id="1026" name="Picture 2" descr="C:\Users\1\Desktop\ang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4714884"/>
            <a:ext cx="3071834" cy="2143116"/>
          </a:xfrm>
          <a:prstGeom prst="rect">
            <a:avLst/>
          </a:prstGeom>
          <a:noFill/>
        </p:spPr>
      </p:pic>
      <p:pic>
        <p:nvPicPr>
          <p:cNvPr id="1027" name="Picture 3" descr="C:\Users\1\Desktop\Tuber_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99000"/>
            <a:ext cx="2928926" cy="215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Инфекционный мононуклеоз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14356"/>
            <a:ext cx="8915400" cy="6143644"/>
          </a:xfrm>
        </p:spPr>
        <p:txBody>
          <a:bodyPr/>
          <a:lstStyle/>
          <a:p>
            <a:r>
              <a:rPr lang="ru-RU" sz="1600" dirty="0" smtClean="0"/>
              <a:t>Инкубационный период может достигать 21 дня, обычно составляет около недели. В комплексе или выборочно (в разное время) могут проявляться следующие симптомы: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слабость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частые головная боль, мигрень, головокружения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боль в мышцах и суставах (чаще всего от оказываемого давления со стороны образовавшей узлы лимфы; чем больше узел, тем большее давление может оказываться на нервные окончания)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повышение температуры тела (как следствие - повышенное потоотделение)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боли в горле при глотании (ангина)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воспаление и увеличение лимфатических узлов (без медикаментозного вмешательства в течение болезни на протяжении длительного периода времени (несколько месяцев/лет) наблюдается не только качественное увеличение уже воспаленных </a:t>
            </a:r>
            <a:r>
              <a:rPr lang="ru-RU" sz="1600" dirty="0" err="1" smtClean="0"/>
              <a:t>лимфоузлов</a:t>
            </a:r>
            <a:r>
              <a:rPr lang="ru-RU" sz="1600" dirty="0" smtClean="0"/>
              <a:t>, но и увеличение их числа , например, вялотекущее преобразование одного узла в цепочку из трех)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увеличение печени и/или селезенки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появление в крови атипичных </a:t>
            </a:r>
            <a:r>
              <a:rPr lang="ru-RU" sz="1600" dirty="0" err="1" smtClean="0"/>
              <a:t>мононуклеаров</a:t>
            </a:r>
            <a:r>
              <a:rPr lang="ru-RU" sz="1600" dirty="0" smtClean="0"/>
              <a:t>, увеличение доли одноядерных элементов (лимфоциты, моноциты)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увеличение чувствительности к ОРВИ и прочим респираторным заболеваниям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частые поражения кожного покрова вирусом </a:t>
            </a:r>
            <a:r>
              <a:rPr lang="ru-RU" sz="1600" dirty="0" err="1" smtClean="0"/>
              <a:t>Herpes</a:t>
            </a:r>
            <a:r>
              <a:rPr lang="ru-RU" sz="1600" dirty="0" smtClean="0"/>
              <a:t> </a:t>
            </a:r>
            <a:r>
              <a:rPr lang="ru-RU" sz="1600" dirty="0" err="1" smtClean="0"/>
              <a:t>simplex</a:t>
            </a:r>
            <a:r>
              <a:rPr lang="ru-RU" sz="1600" dirty="0" smtClean="0"/>
              <a:t> </a:t>
            </a:r>
            <a:r>
              <a:rPr lang="ru-RU" sz="1600" dirty="0" err="1" smtClean="0"/>
              <a:t>virus</a:t>
            </a:r>
            <a:r>
              <a:rPr lang="ru-RU" sz="1600" dirty="0" smtClean="0"/>
              <a:t> ("простой герпес", или вирус Герпеса первого типа), обычно в области верхней или нижней губы</a:t>
            </a:r>
            <a:endParaRPr lang="ru-RU" sz="16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Краснуха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28670"/>
            <a:ext cx="8915400" cy="5624530"/>
          </a:xfrm>
        </p:spPr>
        <p:txBody>
          <a:bodyPr/>
          <a:lstStyle/>
          <a:p>
            <a:r>
              <a:rPr lang="ru-RU" dirty="0" smtClean="0"/>
              <a:t>После инкубационного периода 2—3 недели появляется умеренная температура с головной болью, фарингитом, шейной </a:t>
            </a:r>
            <a:r>
              <a:rPr lang="ru-RU" dirty="0" err="1" smtClean="0"/>
              <a:t>аденопатией</a:t>
            </a:r>
            <a:r>
              <a:rPr lang="ru-RU" dirty="0" smtClean="0"/>
              <a:t>, конъюнктивитом. Высыпание появляется через 48 часов, сыпь </a:t>
            </a:r>
            <a:r>
              <a:rPr lang="ru-RU" dirty="0" err="1" smtClean="0"/>
              <a:t>макулезная</a:t>
            </a:r>
            <a:r>
              <a:rPr lang="ru-RU" dirty="0" smtClean="0"/>
              <a:t> (пятнистая) не зудящая, вначале на лице, потом спускается на все тело в течение нескольких часов, вначале сыпь </a:t>
            </a:r>
            <a:r>
              <a:rPr lang="ru-RU" dirty="0" err="1" smtClean="0"/>
              <a:t>морбилиформная</a:t>
            </a:r>
            <a:r>
              <a:rPr lang="ru-RU" dirty="0" smtClean="0"/>
              <a:t> (напоминает коревую), затем </a:t>
            </a:r>
            <a:r>
              <a:rPr lang="ru-RU" dirty="0" err="1" smtClean="0"/>
              <a:t>скарлатиноформная</a:t>
            </a:r>
            <a:r>
              <a:rPr lang="ru-RU" dirty="0" smtClean="0"/>
              <a:t>. Она преобладает на лице, в области поясницы и ягодиц, разгибательных поверхностях рук, ног. Сыпь держится 2—4, изредка 5—7 дней, затем исчезает без пигментации и шелушения. Нужно отметить, что довольно часты смягченные и </a:t>
            </a:r>
            <a:r>
              <a:rPr lang="ru-RU" dirty="0" err="1" smtClean="0"/>
              <a:t>асимптоматичные</a:t>
            </a:r>
            <a:r>
              <a:rPr lang="ru-RU" dirty="0" smtClean="0"/>
              <a:t> формы.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\Desktop\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093" y="332656"/>
            <a:ext cx="4572000" cy="3000373"/>
          </a:xfrm>
          <a:prstGeom prst="rect">
            <a:avLst/>
          </a:prstGeom>
          <a:noFill/>
        </p:spPr>
      </p:pic>
      <p:pic>
        <p:nvPicPr>
          <p:cNvPr id="5124" name="Picture 4" descr="C:\Users\1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08720"/>
            <a:ext cx="4572000" cy="3857628"/>
          </a:xfrm>
          <a:prstGeom prst="rect">
            <a:avLst/>
          </a:prstGeom>
          <a:noFill/>
        </p:spPr>
      </p:pic>
      <p:pic>
        <p:nvPicPr>
          <p:cNvPr id="5126" name="Picture 6" descr="C:\Users\1\Desktop\image0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093" y="3429000"/>
            <a:ext cx="4572000" cy="30718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Инкубационный период 8—14 дней (редко до 17 дней). Острое начало — подъем температуры до 38—40 °C, сухой кашель, насморк, светобоязнь, чихание, осиплость голоса, головная боль, отек век и покраснение конъюнктивы, гиперемия зева и коревая энантема — красные пятна на твердом и мягком нёбе. На 2-й день болезни на слизистой щек у коренных зубов появляются мелкие белесые пятнышки, окруженные узкой красной каймой — пятна Бельского — Филатова — </a:t>
            </a:r>
            <a:r>
              <a:rPr lang="ru-RU" sz="1600" dirty="0" err="1" smtClean="0"/>
              <a:t>Коплика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патогномоничные</a:t>
            </a:r>
            <a:r>
              <a:rPr lang="ru-RU" sz="1600" dirty="0" smtClean="0"/>
              <a:t> для кори. Коревая сыпь (экзантема) появляется на 4—5-й день болезни, сначала на лице, шее, за ушами, на следующий день на туловище и на 3-й день высыпания покрывают разгибательные поверхности рук и ног, включая пальцы. Сыпь состоит из мелких папул окруженных пятном и склонных к слиянию.</a:t>
            </a:r>
          </a:p>
          <a:p>
            <a:endParaRPr lang="ru-RU" sz="1600" dirty="0" smtClean="0"/>
          </a:p>
          <a:p>
            <a:r>
              <a:rPr lang="ru-RU" sz="1600" dirty="0" smtClean="0"/>
              <a:t>Обратное развитие элементов сыпи начинается с 4-го дня высыпаний — температура нормализуется, сыпь темнеет, буреет, пигментируется, шелушится (в той же последовательности, что и высыпания). Пигментация сохраняется 1—1,5 недели.</a:t>
            </a:r>
            <a:endParaRPr lang="ru-RU" sz="1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Users\1\Desktop\117495034609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32327"/>
            <a:ext cx="4485742" cy="4025673"/>
          </a:xfrm>
          <a:prstGeom prst="rect">
            <a:avLst/>
          </a:prstGeom>
          <a:noFill/>
        </p:spPr>
      </p:pic>
      <p:pic>
        <p:nvPicPr>
          <p:cNvPr id="6151" name="Picture 7" descr="C:\Users\1\Desktop\3-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5742" y="332656"/>
            <a:ext cx="4658258" cy="40053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40" y="5857892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Симптомы ангины наблюдаются при: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 Тонзиллите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Скарлатине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 Дифтерии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 Инфекционном мононуклеозе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 Краснухе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 Кори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Тонзиллит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Резкая и сильная, иногда не резкая и умеренная, боль в горле, особенно при глотании, повышенная температура (39-40 градусов, может доходить до 41 градуса), резкая слабость, головная боль, увеличение </a:t>
            </a:r>
            <a:r>
              <a:rPr lang="ru-RU" sz="1600" dirty="0" err="1" smtClean="0"/>
              <a:t>лимфоузлов</a:t>
            </a:r>
            <a:r>
              <a:rPr lang="ru-RU" sz="1600" dirty="0" smtClean="0"/>
              <a:t>, которые прощупываются под нижней челюстью ближе к шее (их прощупывание болезненно).</a:t>
            </a:r>
          </a:p>
          <a:p>
            <a:endParaRPr lang="ru-RU" sz="1600" dirty="0" smtClean="0"/>
          </a:p>
          <a:p>
            <a:r>
              <a:rPr lang="ru-RU" sz="1600" dirty="0" smtClean="0"/>
              <a:t>Ангина может протекать и при меньших температурах тела — от 37 до 38 градусов, но с </a:t>
            </a:r>
            <a:r>
              <a:rPr lang="ru-RU" sz="1600" dirty="0" err="1" smtClean="0"/>
              <a:t>бо́льшим</a:t>
            </a:r>
            <a:r>
              <a:rPr lang="ru-RU" sz="1600" dirty="0" smtClean="0"/>
              <a:t> поражением горла.</a:t>
            </a:r>
          </a:p>
          <a:p>
            <a:endParaRPr lang="ru-RU" sz="1600" dirty="0" smtClean="0"/>
          </a:p>
          <a:p>
            <a:r>
              <a:rPr lang="ru-RU" sz="1600" dirty="0" smtClean="0"/>
              <a:t>Наиболее часто встречаются вульгарные (обычные, банальные) ангины: катаральная, лакунарная, фолликулярная, фибринозная и флегмонозная.</a:t>
            </a:r>
          </a:p>
          <a:p>
            <a:r>
              <a:rPr lang="ru-RU" sz="1600" dirty="0" smtClean="0"/>
              <a:t>Выделяют следующие формы ангины: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катаральная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фолликулярная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Лакунарная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Флегмонозная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err="1" smtClean="0"/>
              <a:t>Гарпетическая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Язвенно-некротическая </a:t>
            </a:r>
            <a:r>
              <a:rPr lang="ru-RU" sz="1600" dirty="0" err="1" smtClean="0"/>
              <a:t>Симановского-Венсана</a:t>
            </a:r>
            <a:endParaRPr lang="ru-RU" sz="1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Катаральная ангина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Катаральная ангина имеет острое начало, больной жалуется на возникновение в горле ощущения жжения, сухости, </a:t>
            </a:r>
            <a:r>
              <a:rPr lang="ru-RU" dirty="0" err="1" smtClean="0"/>
              <a:t>першения</a:t>
            </a:r>
            <a:r>
              <a:rPr lang="ru-RU" dirty="0" smtClean="0"/>
              <a:t>, а затем возникает небольшая боль при глотании. Наблюдается клиника </a:t>
            </a:r>
            <a:r>
              <a:rPr lang="ru-RU" dirty="0" err="1" smtClean="0"/>
              <a:t>астено-вегетативного</a:t>
            </a:r>
            <a:r>
              <a:rPr lang="ru-RU" dirty="0" smtClean="0"/>
              <a:t> синдрома. Температура, как правило, субфебрильная. </a:t>
            </a:r>
            <a:r>
              <a:rPr lang="ru-RU" dirty="0" err="1" smtClean="0"/>
              <a:t>Фарингоскопически</a:t>
            </a:r>
            <a:r>
              <a:rPr lang="ru-RU" dirty="0" smtClean="0"/>
              <a:t>, миндалины </a:t>
            </a:r>
            <a:r>
              <a:rPr lang="ru-RU" dirty="0" err="1" smtClean="0"/>
              <a:t>гиперемированы</a:t>
            </a:r>
            <a:r>
              <a:rPr lang="ru-RU" dirty="0" smtClean="0"/>
              <a:t>, несколько увеличены, местами могут быть покрыты тонкой пленкой слизисто-гнойного экссудата. Язык сухой, обложен. Зачастую наблюдается незначительное увеличение регионарных лимфатических узлов. Обычно клинические проявления исчезают в течение 3-5 дней.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Фолликулярная ангина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Фолликулярная ангина дебютирует с повышения температуры тела до 38-39 °C. Клиника начинается с возникновения сильной боли в горле при глотании, часто </a:t>
            </a:r>
            <a:r>
              <a:rPr lang="ru-RU" sz="2000" dirty="0" err="1" smtClean="0"/>
              <a:t>иррадиирующей</a:t>
            </a:r>
            <a:r>
              <a:rPr lang="ru-RU" sz="2000" dirty="0" smtClean="0"/>
              <a:t> в ухо. В зависимости от выраженности интоксикации возникает головная боль, боль в пояснице, лихорадка, озноб, общая слабость. В общем анализе крови — </a:t>
            </a:r>
            <a:r>
              <a:rPr lang="ru-RU" sz="2000" dirty="0" err="1" smtClean="0"/>
              <a:t>нейтрофильный</a:t>
            </a:r>
            <a:r>
              <a:rPr lang="ru-RU" sz="2000" dirty="0" smtClean="0"/>
              <a:t> лейкоцитоз, </a:t>
            </a:r>
            <a:r>
              <a:rPr lang="ru-RU" sz="2000" dirty="0" err="1" smtClean="0"/>
              <a:t>эозинофилия</a:t>
            </a:r>
            <a:r>
              <a:rPr lang="ru-RU" sz="2000" dirty="0" smtClean="0"/>
              <a:t>, повышенная СОЭ. Чаще всего, регионарные лимфатические узлы увеличены, пальпация их болезненная, в некоторых случаях наблюдается увеличение селезенки. У детей могут быть рвота, явления </a:t>
            </a:r>
            <a:r>
              <a:rPr lang="ru-RU" sz="2000" dirty="0" err="1" smtClean="0"/>
              <a:t>менингизма</a:t>
            </a:r>
            <a:r>
              <a:rPr lang="ru-RU" sz="2000" dirty="0" smtClean="0"/>
              <a:t>, помрачение сознания, поносы. Наблюдается гиперемия мягкого неба, миндалин, на поверхности которых видны многочисленные круглые, несколько возвышающиеся желтоватые или желтовато-белые точки. Продолжительность заболевания 5-7 дней.</a:t>
            </a:r>
            <a:endParaRPr lang="ru-RU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02494925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Лакунарная ангина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Лакунарная ангина протекает с симптомами аналогичным, как и фолликулярной, но более тяжело. При ней на фоне </a:t>
            </a:r>
            <a:r>
              <a:rPr lang="ru-RU" dirty="0" err="1" smtClean="0"/>
              <a:t>гиперемированной</a:t>
            </a:r>
            <a:r>
              <a:rPr lang="ru-RU" dirty="0" smtClean="0"/>
              <a:t> поверхности увеличенных миндалин появляются желтовато-белые налеты. Продолжительность заболевания 5-7 дней. В ряде случаев фолликулярная или лакунарная ангина может развиваться по типу фибринозной ангины, когда основой для образования пленки являются лопнувшие нагноившиеся фолликулы или при лакунарной ангине фибринозная пленка распространяется из области </a:t>
            </a:r>
            <a:r>
              <a:rPr lang="ru-RU" dirty="0" err="1" smtClean="0"/>
              <a:t>некротизации</a:t>
            </a:r>
            <a:r>
              <a:rPr lang="ru-RU" dirty="0" smtClean="0"/>
              <a:t> эпителия в устьях лакун.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0">
  <a:themeElements>
    <a:clrScheme name="silly_mi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lly_mim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lly_mi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171</TotalTime>
  <Words>1581</Words>
  <Application>Microsoft Office PowerPoint</Application>
  <PresentationFormat>Экран (4:3)</PresentationFormat>
  <Paragraphs>76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Тема20</vt:lpstr>
      <vt:lpstr>Симптомы ангины в практике врача инфекциониста</vt:lpstr>
      <vt:lpstr>Болезнь начинается остро с озноба, общей слабости, головной боли, ломоты в суставах, болей в горле при глотании. Озноб продолжается 15-30 мин, затем сменяется чувством жара. Температура тела колеблется в пределах 38-39С.  Боль в горле в начале незначительно беспокоит только при глотании, затем постепенно увеличивается, становится постоянной, достигая максимальной выраженности на вторые сутки.  Для ангины характерно увеличение и болезненность уплотненных углочелюстных лимфатических узлов. Небные дужки, язычок, миндалины, а иногда и мягкое небо в первые дни ярко-красного цвета. На миндалинах могут быть гнойнички или участки скопления гноя. </vt:lpstr>
      <vt:lpstr>Симптомы ангины наблюдаются при:</vt:lpstr>
      <vt:lpstr>Тонзиллит</vt:lpstr>
      <vt:lpstr>Катаральная ангина</vt:lpstr>
      <vt:lpstr>Презентация PowerPoint</vt:lpstr>
      <vt:lpstr>Фолликулярная ангина</vt:lpstr>
      <vt:lpstr>Презентация PowerPoint</vt:lpstr>
      <vt:lpstr>Лакунарная ангина</vt:lpstr>
      <vt:lpstr>Презентация PowerPoint</vt:lpstr>
      <vt:lpstr>Флегмонозная ангина</vt:lpstr>
      <vt:lpstr>Презентация PowerPoint</vt:lpstr>
      <vt:lpstr>Герпетическая ангина</vt:lpstr>
      <vt:lpstr>Презентация PowerPoint</vt:lpstr>
      <vt:lpstr>Гнойно-некротическая ангина Симановского- Венсана</vt:lpstr>
      <vt:lpstr>Презентация PowerPoint</vt:lpstr>
      <vt:lpstr>Скарлатина</vt:lpstr>
      <vt:lpstr>Презентация PowerPoint</vt:lpstr>
      <vt:lpstr>Дифтерия</vt:lpstr>
      <vt:lpstr>Инфекционный мононуклеоз</vt:lpstr>
      <vt:lpstr>Краснуха</vt:lpstr>
      <vt:lpstr>Презентация PowerPoint</vt:lpstr>
      <vt:lpstr>Корь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Симптомы ангины в практике врача инфекциониста</dc:title>
  <dc:creator>1</dc:creator>
  <cp:lastModifiedBy>pk</cp:lastModifiedBy>
  <cp:revision>19</cp:revision>
  <dcterms:created xsi:type="dcterms:W3CDTF">2010-12-28T10:26:07Z</dcterms:created>
  <dcterms:modified xsi:type="dcterms:W3CDTF">2017-10-30T08:26:24Z</dcterms:modified>
</cp:coreProperties>
</file>