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1448E5-2B45-42C6-B55F-F2D2AF332D6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E59638-3305-4BA1-BD7B-3424353FC0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571744"/>
            <a:ext cx="53976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Клещевой энцефалит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14290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Областная инфекционная клиническая </a:t>
            </a:r>
            <a:r>
              <a:rPr lang="ru-RU" sz="2800" b="1" dirty="0" smtClean="0"/>
              <a:t>больница</a:t>
            </a:r>
          </a:p>
          <a:p>
            <a:pPr algn="ctr"/>
            <a:r>
              <a:rPr lang="ru-RU" sz="2800" b="1" dirty="0" smtClean="0"/>
              <a:t>Диагностическое отделение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6215082"/>
            <a:ext cx="20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Тюмень 2015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Меры предосторожности: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14282" y="1071546"/>
            <a:ext cx="4357718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Собираясь на прогулку, правильно подберите себе одежду, чтобы она не позволила клещу добраться до кожи. Это могут быть высокие сапоги, рубашки с застегивающим воротом. А еще лучший вариант — это комбинезон из гладкой ткани. За него клещ просто не сможет зацепиться.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Отогнать клещей смогут и различные репелленты — вещества, их отпугивающие. Они продаются в магазинах, аптеках вместе со средствами против комаров и т. д.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После прогулки тщательно осмотрите одежду. Помните и о том, что клещей можно принести домой вместе со всевозможными веточками, ягодами, цветами. Если вы гуляли вместе с собакой, то, придя в квартиру, осмотрите ее шерсть и уши.</a:t>
            </a:r>
          </a:p>
        </p:txBody>
      </p:sp>
      <p:pic>
        <p:nvPicPr>
          <p:cNvPr id="8" name="Picture 7" descr="клещ собач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57752" y="2143116"/>
            <a:ext cx="4038600" cy="2649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58" y="0"/>
            <a:ext cx="821537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Если укусил…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429256" y="857232"/>
            <a:ext cx="3714744" cy="47149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же укуса не удалось избежать, то капните на паразита масло и подождите 20 минут. Затем осторожно выньте его пинцетом или нитью, сделав из нее маленькую петлю.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Захватите его как можно ближе к коже и одним резким движением постарайтесь выдернуть. Обязательно посмотрите, остался ли при клеще хоботок. Если клещ выдернут вместе с ним, то он хорошо виден. Если нет, значит, хоботок остался в коже, и его нужно извлечь так, как удаляют обычную занозу.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Обработайте место укуса йодом. Идеальным вариантом будет, если еще отдать этого клеща в лабораторию, чтобы проверить, заразен он или нет.</a:t>
            </a:r>
          </a:p>
        </p:txBody>
      </p:sp>
      <p:pic>
        <p:nvPicPr>
          <p:cNvPr id="10" name="Picture 6" descr="Клещ-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950" y="1989138"/>
            <a:ext cx="5256213" cy="367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39750" y="24209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stellar" pitchFamily="18" charset="0"/>
                <a:ea typeface="+mj-ea"/>
                <a:cs typeface="+mj-cs"/>
              </a:rPr>
              <a:t>Будьте осторожны!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71472" y="0"/>
            <a:ext cx="8072494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Осторожно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dirty="0">
                <a:latin typeface="+mj-lt"/>
                <a:ea typeface="+mj-ea"/>
                <a:cs typeface="+mj-cs"/>
              </a:rPr>
              <a:t>к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лещ!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929058" y="928670"/>
            <a:ext cx="5214942" cy="47149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Такие паукообразные, как клещи населяют нашу Землю с очень древних времен. Они очень маленьких размеров и их трудно заметить. Сидят в почве, на растениях или в норках диких животных, поджидают свою очередную жертву.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Клещи влаголюбивы, поэтому их особенно много в увлажненных лиственных и смешенных лесах. Там, где густой травяной слой и, желательно, чтобы поблизости был какой-то водоем.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Кроме того, селятся они, в основном, возле дорожек и звериных тропинок, словом, там, где можно встретить крупное животное или человека.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 вытягивают вперед передние лапки и нервно подергивают ими. Ведь на их лапках располагаются органы, которые воспринимают запахи. Клещ способен обнаружить животное за 10 метров — это при его размерах в 3-4 мм! Когда жертва проходит мимо, клещу остается только уцепиться за нее.</a:t>
            </a:r>
          </a:p>
        </p:txBody>
      </p:sp>
      <p:pic>
        <p:nvPicPr>
          <p:cNvPr id="6" name="Picture 8" descr="клещ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1714488"/>
            <a:ext cx="364333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Про клещей.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14282" y="1142984"/>
            <a:ext cx="4572032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Клещ выбирает самые нежные участки тела.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большинстве случаев, он присасывается в области головы и шеи и погружает свой хоботок в кожу, добираясь до кровеносных сосудов. На хоботке расположены зубчики, они помогают ему надежно закрепиться.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Присосавшись, клещ начинает выделять в ранку слюну. Она твердеет на воздухе и еще прочнее прикрепляет хоботок к коже. Еще слюна нужна, чтобы обеззаразить ранку, а также, чтобы разрушить стенки кровеносных сосудов.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Клещи бывают самыми разными. Кстати, только меньшая часть является паразитами. Как правило, клещи питаются растительными остатками или почвенными грибами. Но сейчас нас интересуют те, которые приспособились к питанию кровью животных. Среди них наиболее известными являются клещи надсемейства Иксодовых.</a:t>
            </a:r>
          </a:p>
        </p:txBody>
      </p:sp>
      <p:pic>
        <p:nvPicPr>
          <p:cNvPr id="9" name="Picture 7" descr="клещ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57752" y="1142984"/>
            <a:ext cx="4106860" cy="3551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Клещевой энцефалит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0" y="1000108"/>
            <a:ext cx="4000496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Клещевой энцефалит — природно-очаговая вирусная инфекция, характеризующаяся лихорадкой, интоксикацией и поражением серого вещества головного (энцефалит) и/или оболочек головного и спинного мозга (менингит и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менингоэнцефалит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). Заболевание может привести к стойким неврологическим и психиатрическим осложнениям и даже к смерти больного.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Клещевой энцефалит (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энцефалит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весенне-летнего типа, таежный энцефалит) - вирусная инфекция, поражающая центральную и периферическую нервную систему. Тяжелые осложнения острой инфекции могут завершиться параличом и летальным исходом.</a:t>
            </a:r>
          </a:p>
        </p:txBody>
      </p:sp>
      <p:pic>
        <p:nvPicPr>
          <p:cNvPr id="10" name="Picture 7" descr="клещ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32250" y="1071546"/>
            <a:ext cx="5111750" cy="3959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Историческая справка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Первое клиническое описание дал отечественный исследователь А. Панов в 1935 г. В 1937—1938 гг. комплексными экспедициями Л. Зильбера, Е. Павловского, А. Смородинцева и других ученых были подробно изучены эпидемиология, клиническая картина и профилактика данного заболевания. Вирус клещевого энцефалита впервые выделен в 1937 г. Л. Зильбером с сотрудниками из мозга умерших, крови и ликвора больных, а также от иксодовых клещей и диких позвоночных животных Дальнего Востока.</a:t>
            </a:r>
          </a:p>
        </p:txBody>
      </p:sp>
      <p:pic>
        <p:nvPicPr>
          <p:cNvPr id="9" name="Picture 7" descr="клещ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333625"/>
            <a:ext cx="4038600" cy="3028950"/>
          </a:xfrm>
          <a:prstGeom prst="rect">
            <a:avLst/>
          </a:prstGeom>
        </p:spPr>
      </p:pic>
      <p:pic>
        <p:nvPicPr>
          <p:cNvPr id="11" name="Picture 8" descr="клещ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413254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Инфицирование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79388" y="1628775"/>
            <a:ext cx="338455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Пик активности у таежного клеща — это май-июнь. А вот для европейского клеща характерен больший период активности: с мая по сентябрь. Активно клещи ведут себя при температуре воздуха около +20 и влажности 90-95%.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Инфицирование человека вирусом клещевого энцефалита происходит во время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кровососания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вирусофорных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клещей.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Кровососание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самки клеща продолжается много дней, и при полном насыщении она увеличивается в весе 80–120 раз.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Кровососание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самцов длится обычно несколько часов и может остаться незамеченным. Передача вируса клещевого энцефалита может происходить в первые минуты присасывания клеща к человеку. Так же возможно заражение через пищеварительный и желудочно-кишечный тракты при приеме сырого молока коз и коров, зараженных клещевым энцефалитом.</a:t>
            </a:r>
          </a:p>
        </p:txBody>
      </p:sp>
      <p:pic>
        <p:nvPicPr>
          <p:cNvPr id="12" name="Picture 7" descr="клещ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95738" y="1989138"/>
            <a:ext cx="4968875" cy="367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Признаки: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8313" y="1700213"/>
            <a:ext cx="8218487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Признаки клещевого энцефалита. Инкубационный период клещевого энцефалита длится в среднем 7-14 дней с колебаниями от одних суток до 30 дней.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Отмечаются скоропреходящая слабость в конечностях, мышцах шеи, онемение кожи лица и шеи. Клинические проявления клещевого энцефалита многообразны, течение вариабельно.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Болезнь часто начинается остро, с озноба и повышения температуры тела до 38–40°С. Лихорадка длится от 2 до 10 дней. Появляются общее недомогание, резкая головная боль, тошнота и рвота, разбитость, утомляемость, нарушения сна.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остром периоде отмечаются гиперемия кожи лица, шеи и груди, слизистой оболочки ротоглотки, инъекция склер и конъюнктив. Беспокоят боли во всем теле и конечностях.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Характерны мышечные боли, особенно значительные в группах мышц, в которых в дальнейшем обычно возникают парезы и параличи. Иногда им предшествуют онемение, парестезии и другие неприятные ощущения.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 момента начала болезни может возникать помрачнение сознания,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оглушенность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усиление которых может достигать степени комы. Тем не менее болезнь часто протекает в легких, стертых формах с коротким лихорадочным периодом.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Течение болезни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5720" y="1071546"/>
            <a:ext cx="8501122" cy="5786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Лихорадочная форма клещевого энцефалита характеризуется благоприятным течением с быстрым выздоровлением. Продолжительность лихорадки - 3-5 дней. Основными клиническими признаками ее являются токсико-инфекционные проявления: головная боль, слабость, тошнота - при слабо выраженной неврологической симптоматике. Показатели ликвора без отклонений от нормы.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Менингеальная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форма является наиболее частой формой клещевого энцефалита. Больные жалуются на сильную головную боль, усиливающуюся при малейшем движении головы, головокружение, тошноту, однократную или, многократную рвоту, боли в глазах, светобоязнь. Они вялы и заторможены. Определяется ригидность мышц затылка, симптомы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Кернига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Брудзинского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Менингеальные симптомы держатся на протяжении всего лихорадочного периода. Иногда они определяются и при нормальной температуре. Продолжительность лихорадки в среднем 7-14 дней. В ликворе - умеренный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лимфоцитарный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плеоцитоз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до 100-200 в 1 мм3, увеличение белка.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 Менингоэнцефалитическая форма клещевого энцефалита наблюдается реже, чем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менингеальная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(в среднем по стране 15%, на Дальнем Востоке до 20-40%). Эта форма клещевого энцефалита отличается более тяжелым течением. Нередко наблюдаются бред, галлюцинации, психомоторное возбуждение с утратой ориентировки в месте и во времени. Могут развиваться эпилептические припадки. Различают диффузный и очаговый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менингоэнцефалит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При диффузном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менингоэнцефалите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выражены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общемозговые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нарушения (глубокие расстройства сознания,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эпиприпадки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вплоть до эпилептического статуса) и рассеянные очаги органического поражения мозга в виде псевдобульбарных расстройств (нарушение дыхания в виде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бради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или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тахипное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по типу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Чейн-Стокса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Куссмауля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др.), неравномерности глубоких рефлексов, асимметричных патологических рефлексов, центральных парезов мимической мускулатуры и мышц языка. При очаговом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менингоэнцефалите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быстро развиваются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капсулярные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гемипарезы, парезы после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джексоновских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судорог, центральные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монопарезы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миоклонии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эпилептические припадки, реже - подкорковые и мозжечковые синдромы. В редких случаях (как следствие нарушения вегетативных центров) может развиваться синдром желудочного кровотечения с кровавой рвотой. Характерны очаговые поражения черепных нервов III, IV, V, VI пар, несколько чаще VII, IX, X, XI и XII пар. Позднее может развиться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кожевниковская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эпилепсия, когда на фоне постоянного гиперкинеза появляются </a:t>
            </a: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общеэпилептические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припадки с потерей сознания.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00034" y="0"/>
            <a:ext cx="82296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oudy Stout" pitchFamily="18" charset="0"/>
                <a:ea typeface="+mj-ea"/>
                <a:cs typeface="+mj-cs"/>
              </a:rPr>
              <a:t>Профилактика</a:t>
            </a: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357158" y="714356"/>
            <a:ext cx="8143932" cy="44608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качестве специфической профилактики применяют вакцинацию, которая является самой надежной превентивной мерой.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Обязательной вакцинации подлежат лица, работающие в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эндемичных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очагах (лесники, геологи и т.д.). В России вакцинация проводится зарубежными (ФСМЕ,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Энцепур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или отечественными вакцинами по основной и экстренной схемам. Основная схема (0, 1-3, 9-12 месяцев) проводится с последующей ревакцинацией каждые 3-5 лет. Чтобы сформировать иммунитет к началу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эпидсезона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первую дозу вводят осенью, вторую зимой. Экстренная схема (две инъекции с интервалом в 14 дней) применяется для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невакцинированных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лиц, приезжающих в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эндемичные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очаги весной-летом. Экстренно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провакцинированные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лица иммунизируются только на один сезон (иммунитет развивается через 2-3 недели), через 9-12 месяцев им ставится 3-ий укол.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1472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ГБУЗ ТО ОИКБ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Диагностика</dc:creator>
  <cp:lastModifiedBy>Диагностика</cp:lastModifiedBy>
  <cp:revision>4</cp:revision>
  <dcterms:created xsi:type="dcterms:W3CDTF">2015-04-16T09:13:02Z</dcterms:created>
  <dcterms:modified xsi:type="dcterms:W3CDTF">2015-04-16T09:33:43Z</dcterms:modified>
</cp:coreProperties>
</file>